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65" r:id="rId5"/>
    <p:sldId id="258" r:id="rId6"/>
    <p:sldId id="266" r:id="rId7"/>
    <p:sldId id="259" r:id="rId8"/>
    <p:sldId id="267" r:id="rId9"/>
    <p:sldId id="268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-691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D964-8FA3-438B-94C7-0A055128F978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FDACE-5777-47E1-B457-6C3812339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9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D964-8FA3-438B-94C7-0A055128F978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FDACE-5777-47E1-B457-6C3812339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88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D964-8FA3-438B-94C7-0A055128F978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FDACE-5777-47E1-B457-6C3812339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2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D964-8FA3-438B-94C7-0A055128F978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FDACE-5777-47E1-B457-6C3812339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74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D964-8FA3-438B-94C7-0A055128F978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FDACE-5777-47E1-B457-6C3812339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69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D964-8FA3-438B-94C7-0A055128F978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FDACE-5777-47E1-B457-6C3812339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D964-8FA3-438B-94C7-0A055128F978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FDACE-5777-47E1-B457-6C3812339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8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D964-8FA3-438B-94C7-0A055128F978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FDACE-5777-47E1-B457-6C3812339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3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D964-8FA3-438B-94C7-0A055128F978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FDACE-5777-47E1-B457-6C3812339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67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D964-8FA3-438B-94C7-0A055128F978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FDACE-5777-47E1-B457-6C3812339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5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D964-8FA3-438B-94C7-0A055128F978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FDACE-5777-47E1-B457-6C3812339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27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CD964-8FA3-438B-94C7-0A055128F978}" type="datetimeFigureOut">
              <a:rPr lang="en-US" smtClean="0"/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FDACE-5777-47E1-B457-6C3812339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5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" y="21077"/>
            <a:ext cx="4496697" cy="3474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03" y="0"/>
            <a:ext cx="4496697" cy="3474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03" y="3402735"/>
            <a:ext cx="4496697" cy="3474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3280"/>
            <a:ext cx="4496697" cy="3474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0" y="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Full Model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6485" y="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50812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37834" y="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0" y="64886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6200" y="31242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Best Setting:</a:t>
            </a:r>
          </a:p>
          <a:p>
            <a:pPr algn="ctr"/>
            <a:r>
              <a:rPr lang="en-US" dirty="0" smtClean="0"/>
              <a:t>Norm </a:t>
            </a:r>
            <a:r>
              <a:rPr lang="en-US" dirty="0" smtClean="0"/>
              <a:t>3</a:t>
            </a:r>
            <a:endParaRPr lang="en-US" dirty="0" smtClean="0"/>
          </a:p>
          <a:p>
            <a:pPr algn="ctr"/>
            <a:r>
              <a:rPr lang="en-US" dirty="0" smtClean="0"/>
              <a:t>NC=9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-152400"/>
            <a:ext cx="4496697" cy="3474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383280"/>
            <a:ext cx="4496697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1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4" y="0"/>
            <a:ext cx="4496697" cy="3474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605" y="-22698"/>
            <a:ext cx="4496697" cy="3474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75" y="-9525"/>
            <a:ext cx="4496697" cy="3474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9" y="3383280"/>
            <a:ext cx="4496697" cy="3474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03" y="3397871"/>
            <a:ext cx="4496697" cy="3474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401114"/>
            <a:ext cx="4496697" cy="3474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0" y="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Full </a:t>
            </a:r>
            <a:r>
              <a:rPr lang="en-US" dirty="0" smtClean="0"/>
              <a:t>Model</a:t>
            </a:r>
          </a:p>
          <a:p>
            <a:pPr algn="ctr"/>
            <a:r>
              <a:rPr lang="en-US" dirty="0" smtClean="0"/>
              <a:t>(Outliers Removed)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6485" y="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50812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37834" y="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0" y="64886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6200" y="31242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Best Setting:</a:t>
            </a:r>
          </a:p>
          <a:p>
            <a:pPr algn="ctr"/>
            <a:r>
              <a:rPr lang="en-US" dirty="0" smtClean="0"/>
              <a:t>Norm </a:t>
            </a:r>
            <a:r>
              <a:rPr lang="en-US" dirty="0" smtClean="0"/>
              <a:t>3</a:t>
            </a:r>
            <a:endParaRPr lang="en-US" dirty="0" smtClean="0"/>
          </a:p>
          <a:p>
            <a:pPr algn="ctr"/>
            <a:r>
              <a:rPr lang="en-US" dirty="0" smtClean="0"/>
              <a:t>NC=9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4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9" y="0"/>
            <a:ext cx="4496697" cy="3474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03" y="-22698"/>
            <a:ext cx="4496697" cy="3474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" y="3370310"/>
            <a:ext cx="4496697" cy="3474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03" y="3383280"/>
            <a:ext cx="4496697" cy="3474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0" y="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Low Model (0-40)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6485" y="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50812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37834" y="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0" y="64886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6200" y="3124200"/>
            <a:ext cx="152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Best Setting:</a:t>
            </a:r>
          </a:p>
          <a:p>
            <a:pPr algn="ctr"/>
            <a:r>
              <a:rPr lang="en-US" dirty="0" smtClean="0"/>
              <a:t>Norm 3</a:t>
            </a:r>
          </a:p>
          <a:p>
            <a:pPr algn="ctr"/>
            <a:r>
              <a:rPr lang="en-US" dirty="0" smtClean="0"/>
              <a:t>NC=3 </a:t>
            </a:r>
          </a:p>
          <a:p>
            <a:pPr algn="ctr"/>
            <a:r>
              <a:rPr lang="en-US" dirty="0" smtClean="0"/>
              <a:t>(Norm 1 </a:t>
            </a:r>
          </a:p>
          <a:p>
            <a:pPr algn="ctr"/>
            <a:r>
              <a:rPr lang="en-US" dirty="0" smtClean="0"/>
              <a:t>NC = 5?)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00" y="-19050"/>
            <a:ext cx="4496697" cy="3474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383280"/>
            <a:ext cx="4496697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7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13" y="0"/>
            <a:ext cx="4496697" cy="3474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03" y="0"/>
            <a:ext cx="4496697" cy="3474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0"/>
            <a:ext cx="4496697" cy="3474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8144"/>
            <a:ext cx="4496697" cy="3474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404357"/>
            <a:ext cx="4496697" cy="3474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03" y="3383280"/>
            <a:ext cx="4496697" cy="3474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0" y="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Low Model (0-40</a:t>
            </a:r>
            <a:r>
              <a:rPr lang="en-US" dirty="0" smtClean="0"/>
              <a:t>) (Outliers Removed)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6485" y="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50812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37834" y="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0" y="64886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6200" y="31242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Best Setting:</a:t>
            </a:r>
          </a:p>
          <a:p>
            <a:pPr algn="ctr"/>
            <a:r>
              <a:rPr lang="en-US" dirty="0" smtClean="0"/>
              <a:t>Norm 1</a:t>
            </a:r>
          </a:p>
          <a:p>
            <a:pPr algn="ctr"/>
            <a:r>
              <a:rPr lang="en-US" dirty="0" smtClean="0"/>
              <a:t>NC=4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945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55" y="0"/>
            <a:ext cx="4496697" cy="3474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03" y="0"/>
            <a:ext cx="4496697" cy="3474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" y="3383280"/>
            <a:ext cx="4496697" cy="3474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03" y="3383280"/>
            <a:ext cx="4496697" cy="3474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0" y="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Mid Model (30-70)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6485" y="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50812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37834" y="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0" y="64886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6200" y="31242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Best Setting:</a:t>
            </a:r>
          </a:p>
          <a:p>
            <a:pPr algn="ctr"/>
            <a:r>
              <a:rPr lang="en-US" dirty="0" smtClean="0"/>
              <a:t>Norm 3</a:t>
            </a:r>
          </a:p>
          <a:p>
            <a:pPr algn="ctr"/>
            <a:r>
              <a:rPr lang="en-US" dirty="0" smtClean="0"/>
              <a:t>NC=10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9525"/>
            <a:ext cx="4496697" cy="3474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505200"/>
            <a:ext cx="4496697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87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96697" cy="3474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-9525"/>
            <a:ext cx="4496697" cy="3474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03" y="0"/>
            <a:ext cx="4496697" cy="3474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3280"/>
            <a:ext cx="4496697" cy="3474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33" y="3383280"/>
            <a:ext cx="4496697" cy="3474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505200"/>
            <a:ext cx="4496697" cy="3474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0" y="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Mid Model (30-70</a:t>
            </a:r>
            <a:r>
              <a:rPr lang="en-US" dirty="0" smtClean="0"/>
              <a:t>) (Outliers removed)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6485" y="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50812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37834" y="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0" y="64886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6200" y="31242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Best Setting:</a:t>
            </a:r>
          </a:p>
          <a:p>
            <a:pPr algn="ctr"/>
            <a:r>
              <a:rPr lang="en-US" dirty="0" smtClean="0"/>
              <a:t>Norm 3</a:t>
            </a:r>
          </a:p>
          <a:p>
            <a:pPr algn="ctr"/>
            <a:r>
              <a:rPr lang="en-US" dirty="0" smtClean="0"/>
              <a:t>NC=13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3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" y="-14591"/>
            <a:ext cx="4496697" cy="3474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03" y="-21077"/>
            <a:ext cx="4496697" cy="3474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493"/>
            <a:ext cx="4496697" cy="3474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20" y="3383280"/>
            <a:ext cx="4496697" cy="3474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0" y="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High Model (60-100)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6485" y="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50812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37834" y="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0" y="64886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6200" y="31242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Best Setting:</a:t>
            </a:r>
          </a:p>
          <a:p>
            <a:pPr algn="ctr"/>
            <a:r>
              <a:rPr lang="en-US" dirty="0" smtClean="0"/>
              <a:t>Norm 1</a:t>
            </a:r>
          </a:p>
          <a:p>
            <a:pPr algn="ctr"/>
            <a:r>
              <a:rPr lang="en-US" dirty="0" smtClean="0"/>
              <a:t>NC=6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047" y="-17834"/>
            <a:ext cx="4496697" cy="3474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383280"/>
            <a:ext cx="4496697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14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96697" cy="3474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03" y="0"/>
            <a:ext cx="4496697" cy="3474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4496697" cy="3474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3280"/>
            <a:ext cx="4496697" cy="3474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03" y="3383280"/>
            <a:ext cx="4496697" cy="3474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451761"/>
            <a:ext cx="4496697" cy="3474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0" y="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Low Model (0-50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6485" y="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50812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37834" y="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0" y="64886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6200" y="31242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Best Setting:</a:t>
            </a:r>
          </a:p>
          <a:p>
            <a:pPr algn="ctr"/>
            <a:r>
              <a:rPr lang="en-US" dirty="0" smtClean="0"/>
              <a:t>Norm </a:t>
            </a:r>
            <a:r>
              <a:rPr lang="en-US" dirty="0" smtClean="0"/>
              <a:t>3</a:t>
            </a:r>
            <a:endParaRPr lang="en-US" dirty="0" smtClean="0"/>
          </a:p>
          <a:p>
            <a:pPr algn="ctr"/>
            <a:r>
              <a:rPr lang="en-US" dirty="0" smtClean="0"/>
              <a:t>NC=13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962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96697" cy="3474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03" y="0"/>
            <a:ext cx="4496697" cy="3474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195" y="0"/>
            <a:ext cx="4496697" cy="3474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3280"/>
            <a:ext cx="4496697" cy="3474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282" y="3383280"/>
            <a:ext cx="4496697" cy="3474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03" y="3383280"/>
            <a:ext cx="4496697" cy="3474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0" y="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Low Model (0-50) (outliers removed)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6485" y="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50812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37834" y="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0" y="64886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6200" y="31242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Best Setting:</a:t>
            </a:r>
          </a:p>
          <a:p>
            <a:pPr algn="ctr"/>
            <a:r>
              <a:rPr lang="en-US" dirty="0" smtClean="0"/>
              <a:t>Norm </a:t>
            </a:r>
            <a:r>
              <a:rPr lang="en-US" dirty="0" smtClean="0"/>
              <a:t>3</a:t>
            </a:r>
            <a:endParaRPr lang="en-US" dirty="0" smtClean="0"/>
          </a:p>
          <a:p>
            <a:pPr algn="ctr"/>
            <a:r>
              <a:rPr lang="en-US" dirty="0" smtClean="0"/>
              <a:t>NC=13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65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152</Words>
  <Application>Microsoft Office PowerPoint</Application>
  <PresentationFormat>On-screen Show (4:3)</PresentationFormat>
  <Paragraphs>75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Anderson, Ryan B.</dc:creator>
  <cp:lastModifiedBy>Anderson, Ryan B.</cp:lastModifiedBy>
  <cp:revision>12</cp:revision>
  <dcterms:created xsi:type="dcterms:W3CDTF">2015-02-25T23:55:59Z</dcterms:created>
  <dcterms:modified xsi:type="dcterms:W3CDTF">2015-04-02T15:27:00Z</dcterms:modified>
</cp:coreProperties>
</file>